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395" r:id="rId3"/>
    <p:sldId id="396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54" d="100"/>
          <a:sy n="54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sv-SE" sz="4800"/>
              <a:t>3DFloat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ihandsfigur: Figur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11" name="Ellips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</p:grp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6403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nehåll 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ihandsfigur: Figur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36" name="Frihandsfigur: Figur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</p:grpSp>
      <p:sp>
        <p:nvSpPr>
          <p:cNvPr id="19" name="Frihandsfigur: Figur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sv-SE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sv-SE"/>
              <a:t>Klicka här för att ändra mall för rubrikformat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17" name="Platshållare för innehåll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22" name="Platshållare för text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sv-SE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innehåll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18" name="Platshållare för text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sv-SE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sv-SE"/>
              <a:t>Klicka för att redigera</a:t>
            </a:r>
          </a:p>
        </p:txBody>
      </p:sp>
      <p:sp>
        <p:nvSpPr>
          <p:cNvPr id="21" name="Platshållare för innehåll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82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ammanfat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sv-SE"/>
              <a:t>Klicka här för att ändra mall för rubrikformat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21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1" name="Underrubrik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sv-SE">
                <a:solidFill>
                  <a:schemeClr val="tx1">
                    <a:alpha val="60000"/>
                  </a:schemeClr>
                </a:solidFill>
              </a:rPr>
              <a:t>Klicka här för att ändra mall för underrubrikformat</a:t>
            </a:r>
            <a:endParaRPr lang="sv-SE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latshållare för bild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grpSp>
        <p:nvGrpSpPr>
          <p:cNvPr id="43" name="Grup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ihandsfigur: Figur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45" name="Ellips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46" name="Frihandsfigur: Figur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sv-SE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ihandsfigur: Figur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21" name="Ellips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</p:grp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20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  <p:sp>
        <p:nvSpPr>
          <p:cNvPr id="19" name="Frihandsfigur: Figur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grpSp>
        <p:nvGrpSpPr>
          <p:cNvPr id="34" name="Grup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ihandsfigur: Figur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36" name="Frihandsfigur: Figur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996824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lips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ihandsfigur: Figur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21" name="Ellips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41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291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ihandsfigur: Figur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447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agor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sv-SE"/>
              <a:t>Klicka här för att lägga till en rubrik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sv-SE" sz="1600"/>
              <a:t>Klicka här för att lägga till text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ihandsfigur: Figur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95853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le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bild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19" name="Platshållare för bild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20" name="Platshållare för bild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5322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vsnittsbryt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ektangulär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sp>
        <p:nvSpPr>
          <p:cNvPr id="14" name="Rektangulär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sv-SE">
                <a:solidFill>
                  <a:schemeClr val="tx1">
                    <a:alpha val="60000"/>
                  </a:schemeClr>
                </a:solidFill>
              </a:rPr>
              <a:t>Klicka här för att ändra mall för underrubrikformat</a:t>
            </a:r>
            <a:endParaRPr lang="sv-SE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06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vsnittsbryt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sv-SE">
                <a:solidFill>
                  <a:schemeClr val="tx1">
                    <a:alpha val="60000"/>
                  </a:schemeClr>
                </a:solidFill>
              </a:rPr>
              <a:t>Klicka här för att ändra mall för underrubrikformat</a:t>
            </a:r>
            <a:endParaRPr lang="sv-SE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2934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Diagramtabell tids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ihandsfigur: Figur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15" name="Ellips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16" name="Frihandsfigur: Figur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sv-SE" dirty="0"/>
            </a:lvl1pPr>
          </a:lstStyle>
          <a:p>
            <a:pPr lvl="0" rtl="0">
              <a:lnSpc>
                <a:spcPct val="100000"/>
              </a:lnSpc>
            </a:pPr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77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ihandsfigur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10" name="Frihandsfigur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11" name="Frihandsfigur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</p:grpSp>
      <p:sp>
        <p:nvSpPr>
          <p:cNvPr id="12" name="Ellips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sp>
        <p:nvSpPr>
          <p:cNvPr id="17" name="Platshållare för innehåll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802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ulär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sp>
        <p:nvSpPr>
          <p:cNvPr id="40" name="Rubrik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sv-SE"/>
              <a:t>Team</a:t>
            </a:r>
          </a:p>
        </p:txBody>
      </p:sp>
      <p:grpSp>
        <p:nvGrpSpPr>
          <p:cNvPr id="51" name="Grup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ihandsfigur: Figur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53" name="Frihandsfigur: Figur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4" name="Ellips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  <p:sp>
          <p:nvSpPr>
            <p:cNvPr id="55" name="Ellips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/>
            </a:p>
          </p:txBody>
        </p:sp>
      </p:grpSp>
      <p:sp>
        <p:nvSpPr>
          <p:cNvPr id="56" name="Platshållare för bild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57" name="Platshållare för bild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58" name="Platshållare för bild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9" name="Platshållare för bild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/>
              <a:t>Klicka på ikonen för att lägga till en bild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sv-SE"/>
              <a:t>Namn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sv-SE"/>
              <a:t>Rubrik</a:t>
            </a:r>
          </a:p>
        </p:txBody>
      </p:sp>
      <p:sp>
        <p:nvSpPr>
          <p:cNvPr id="65" name="Platshållare för text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sv-SE"/>
              <a:t>Namn</a:t>
            </a:r>
          </a:p>
        </p:txBody>
      </p:sp>
      <p:sp>
        <p:nvSpPr>
          <p:cNvPr id="64" name="Platshållare för text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sv-SE"/>
              <a:t>Rubrik</a:t>
            </a:r>
          </a:p>
        </p:txBody>
      </p:sp>
      <p:sp>
        <p:nvSpPr>
          <p:cNvPr id="67" name="Platshållare för text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sv-SE"/>
              <a:t>Namn</a:t>
            </a:r>
          </a:p>
        </p:txBody>
      </p:sp>
      <p:sp>
        <p:nvSpPr>
          <p:cNvPr id="66" name="Platshållare för text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sv-SE"/>
              <a:t>Rubrik</a:t>
            </a:r>
          </a:p>
        </p:txBody>
      </p:sp>
      <p:sp>
        <p:nvSpPr>
          <p:cNvPr id="69" name="Platshållare för text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sv-SE"/>
              <a:t>Namn</a:t>
            </a:r>
          </a:p>
        </p:txBody>
      </p:sp>
      <p:sp>
        <p:nvSpPr>
          <p:cNvPr id="68" name="Platshållare för text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sv-SE"/>
              <a:t>Titel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48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Innehåll 2 kolumner (jämförelse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/>
          </a:p>
        </p:txBody>
      </p:sp>
      <p:sp>
        <p:nvSpPr>
          <p:cNvPr id="11" name="Rektangulär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sv-SE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sv-SE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Tisdagen den 2 februari 20XX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/>
              <a:t>Exempel på sidfotstext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23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sv-SE"/>
              <a:t>Redigera format för bakgrundstext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sv-SE"/>
              <a:t>Tisdagen den 2 februari 20XX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sv-SE"/>
              <a:t>Exempel på sidfotstext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sv-SE" smtClean="0"/>
              <a:pPr rtl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993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algn="ctr" rtl="0"/>
            <a:r>
              <a:rPr lang="sv-SE" dirty="0"/>
              <a:t>Kyrkan</a:t>
            </a:r>
          </a:p>
        </p:txBody>
      </p:sp>
      <p:graphicFrame>
        <p:nvGraphicFramePr>
          <p:cNvPr id="13" name="Tabell 13">
            <a:extLst>
              <a:ext uri="{FF2B5EF4-FFF2-40B4-BE49-F238E27FC236}">
                <a16:creationId xmlns:a16="http://schemas.microsoft.com/office/drawing/2014/main" id="{914D6EE3-4782-45C1-A75C-003483879C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9539" y="1215275"/>
          <a:ext cx="10235692" cy="1800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Intäkter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Offer, gåvor, bidrag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1 448 000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1 482 000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1 460 000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Övriga intäkter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335 000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261 000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366 000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91579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Totala Intäkter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1 783 000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1 743 000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1 826 000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91047"/>
                  </a:ext>
                </a:extLst>
              </a:tr>
            </a:tbl>
          </a:graphicData>
        </a:graphic>
      </p:graphicFrame>
      <p:graphicFrame>
        <p:nvGraphicFramePr>
          <p:cNvPr id="4" name="Tabell 13">
            <a:extLst>
              <a:ext uri="{FF2B5EF4-FFF2-40B4-BE49-F238E27FC236}">
                <a16:creationId xmlns:a16="http://schemas.microsoft.com/office/drawing/2014/main" id="{1594671E-453B-17D5-1EC5-2BA2F2D17C94}"/>
              </a:ext>
            </a:extLst>
          </p:cNvPr>
          <p:cNvGraphicFramePr>
            <a:graphicFrameLocks/>
          </p:cNvGraphicFramePr>
          <p:nvPr/>
        </p:nvGraphicFramePr>
        <p:xfrm>
          <a:off x="549539" y="3015995"/>
          <a:ext cx="10235692" cy="23180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Personal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1 007 000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945 000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986 000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Lokalkostnader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446 000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408 00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424 000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915798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Övriga 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403 000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370 000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440 000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91047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Totala 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1 856 000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1 723 000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1 850 000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269701"/>
                  </a:ext>
                </a:extLst>
              </a:tr>
            </a:tbl>
          </a:graphicData>
        </a:graphic>
      </p:graphicFrame>
      <p:graphicFrame>
        <p:nvGraphicFramePr>
          <p:cNvPr id="5" name="Tabell 13">
            <a:extLst>
              <a:ext uri="{FF2B5EF4-FFF2-40B4-BE49-F238E27FC236}">
                <a16:creationId xmlns:a16="http://schemas.microsoft.com/office/drawing/2014/main" id="{F943B8BD-B8D1-6236-2FC2-2D7975848FD4}"/>
              </a:ext>
            </a:extLst>
          </p:cNvPr>
          <p:cNvGraphicFramePr>
            <a:graphicFrameLocks/>
          </p:cNvGraphicFramePr>
          <p:nvPr/>
        </p:nvGraphicFramePr>
        <p:xfrm>
          <a:off x="549539" y="5334000"/>
          <a:ext cx="10235692" cy="900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Resultat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Resultat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-73 000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20 000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-23 000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21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algn="ctr" rtl="0"/>
            <a:r>
              <a:rPr lang="sv-SE" dirty="0"/>
              <a:t>Second hand</a:t>
            </a:r>
          </a:p>
        </p:txBody>
      </p:sp>
      <p:graphicFrame>
        <p:nvGraphicFramePr>
          <p:cNvPr id="13" name="Tabell 13">
            <a:extLst>
              <a:ext uri="{FF2B5EF4-FFF2-40B4-BE49-F238E27FC236}">
                <a16:creationId xmlns:a16="http://schemas.microsoft.com/office/drawing/2014/main" id="{914D6EE3-4782-45C1-A75C-003483879C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9539" y="1215275"/>
          <a:ext cx="10235692" cy="1800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Intäkter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Försäljning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6 631 000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6 350 000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6 080 000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Bidrag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401 000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 310 000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469 000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91579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Totala Intäkter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7 032 000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6 660 000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6 549 000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91047"/>
                  </a:ext>
                </a:extLst>
              </a:tr>
            </a:tbl>
          </a:graphicData>
        </a:graphic>
      </p:graphicFrame>
      <p:graphicFrame>
        <p:nvGraphicFramePr>
          <p:cNvPr id="4" name="Tabell 13">
            <a:extLst>
              <a:ext uri="{FF2B5EF4-FFF2-40B4-BE49-F238E27FC236}">
                <a16:creationId xmlns:a16="http://schemas.microsoft.com/office/drawing/2014/main" id="{1594671E-453B-17D5-1EC5-2BA2F2D17C94}"/>
              </a:ext>
            </a:extLst>
          </p:cNvPr>
          <p:cNvGraphicFramePr>
            <a:graphicFrameLocks/>
          </p:cNvGraphicFramePr>
          <p:nvPr/>
        </p:nvGraphicFramePr>
        <p:xfrm>
          <a:off x="549539" y="3015995"/>
          <a:ext cx="10235692" cy="23180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Personal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2 642 000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3 029 500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2 805 000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Lokalkostnader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1 207 000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1 221 500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1 146 000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915798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Övriga 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2 511 000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2 368 000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2 369 000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91047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Totala 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6 360 000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6 619 000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6 320 000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269701"/>
                  </a:ext>
                </a:extLst>
              </a:tr>
            </a:tbl>
          </a:graphicData>
        </a:graphic>
      </p:graphicFrame>
      <p:graphicFrame>
        <p:nvGraphicFramePr>
          <p:cNvPr id="5" name="Tabell 13">
            <a:extLst>
              <a:ext uri="{FF2B5EF4-FFF2-40B4-BE49-F238E27FC236}">
                <a16:creationId xmlns:a16="http://schemas.microsoft.com/office/drawing/2014/main" id="{F943B8BD-B8D1-6236-2FC2-2D7975848FD4}"/>
              </a:ext>
            </a:extLst>
          </p:cNvPr>
          <p:cNvGraphicFramePr>
            <a:graphicFrameLocks/>
          </p:cNvGraphicFramePr>
          <p:nvPr/>
        </p:nvGraphicFramePr>
        <p:xfrm>
          <a:off x="549539" y="5334000"/>
          <a:ext cx="10235692" cy="13505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Resultat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Resultat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672 000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41 000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229 000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Förmedlade bidrag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1 548 000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1 590 000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1 626 000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05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algn="ctr" rtl="0"/>
            <a:r>
              <a:rPr lang="sv-SE" dirty="0"/>
              <a:t>LP</a:t>
            </a:r>
          </a:p>
        </p:txBody>
      </p:sp>
      <p:graphicFrame>
        <p:nvGraphicFramePr>
          <p:cNvPr id="13" name="Tabell 13">
            <a:extLst>
              <a:ext uri="{FF2B5EF4-FFF2-40B4-BE49-F238E27FC236}">
                <a16:creationId xmlns:a16="http://schemas.microsoft.com/office/drawing/2014/main" id="{914D6EE3-4782-45C1-A75C-003483879C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9539" y="1215275"/>
          <a:ext cx="10235692" cy="13505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Intäkter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Bidrag, gåvor försäljning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1 261 000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1 110 000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1 090 000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91579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Totala Intäkter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1 261 000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1 110 000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1 090 000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91047"/>
                  </a:ext>
                </a:extLst>
              </a:tr>
            </a:tbl>
          </a:graphicData>
        </a:graphic>
      </p:graphicFrame>
      <p:graphicFrame>
        <p:nvGraphicFramePr>
          <p:cNvPr id="4" name="Tabell 13">
            <a:extLst>
              <a:ext uri="{FF2B5EF4-FFF2-40B4-BE49-F238E27FC236}">
                <a16:creationId xmlns:a16="http://schemas.microsoft.com/office/drawing/2014/main" id="{1594671E-453B-17D5-1EC5-2BA2F2D17C94}"/>
              </a:ext>
            </a:extLst>
          </p:cNvPr>
          <p:cNvGraphicFramePr>
            <a:graphicFrameLocks/>
          </p:cNvGraphicFramePr>
          <p:nvPr/>
        </p:nvGraphicFramePr>
        <p:xfrm>
          <a:off x="549539" y="2565815"/>
          <a:ext cx="10235692" cy="18544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Personal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905 000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873 000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920 000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Övriga 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179 000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212 500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169 000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91047"/>
                  </a:ext>
                </a:extLst>
              </a:tr>
              <a:tr h="463601"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Totala kostnader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1 084 000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1 085 000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1 089 000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269701"/>
                  </a:ext>
                </a:extLst>
              </a:tr>
            </a:tbl>
          </a:graphicData>
        </a:graphic>
      </p:graphicFrame>
      <p:graphicFrame>
        <p:nvGraphicFramePr>
          <p:cNvPr id="5" name="Tabell 13">
            <a:extLst>
              <a:ext uri="{FF2B5EF4-FFF2-40B4-BE49-F238E27FC236}">
                <a16:creationId xmlns:a16="http://schemas.microsoft.com/office/drawing/2014/main" id="{F943B8BD-B8D1-6236-2FC2-2D7975848FD4}"/>
              </a:ext>
            </a:extLst>
          </p:cNvPr>
          <p:cNvGraphicFramePr>
            <a:graphicFrameLocks/>
          </p:cNvGraphicFramePr>
          <p:nvPr/>
        </p:nvGraphicFramePr>
        <p:xfrm>
          <a:off x="549539" y="4429489"/>
          <a:ext cx="10235692" cy="900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8923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558923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</a:tblGrid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Resultat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Budget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dirty="0"/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Resultat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177 000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24 500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1 000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5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889.tgt.Office_50301376_TF33713516_Win32_OJ112196127" id="{A2FFD31B-4B2B-4384-939D-F8FA4B513D54}" vid="{6C2AF2AF-CD66-43DE-B51E-5ECC4D8DEB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262</Words>
  <Application>Microsoft Office PowerPoint</Application>
  <PresentationFormat>Bredbild</PresentationFormat>
  <Paragraphs>131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Walbaum Display</vt:lpstr>
      <vt:lpstr>3DFloatVTI</vt:lpstr>
      <vt:lpstr>Kyrkan</vt:lpstr>
      <vt:lpstr>Second hand</vt:lpstr>
      <vt:lpstr>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Kyrkan</dc:title>
  <dc:creator>Eva Olofsson</dc:creator>
  <cp:lastModifiedBy>Eva Olofsson</cp:lastModifiedBy>
  <cp:revision>1</cp:revision>
  <dcterms:created xsi:type="dcterms:W3CDTF">2024-02-18T09:48:56Z</dcterms:created>
  <dcterms:modified xsi:type="dcterms:W3CDTF">2024-02-18T09:51:17Z</dcterms:modified>
</cp:coreProperties>
</file>